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1AFA-65AA-4037-B490-00C76E819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43309-9FC5-4493-A5FC-0D2358839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67C6C-881C-42F3-9A71-84DA82C3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DA840-F196-4007-B2AB-144B112E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D9737-CA54-438F-970C-7CEF7B93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9B45-0588-4CB4-AA04-28FCE6E2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BEC42-1E99-418E-819B-E3BA89089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2CBE8-19CD-4473-9666-BC7CA531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AFB5-7ABB-4095-A18E-8B84249D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ED6C3-8834-4835-AEBA-3EBA7D17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F133D-A7C4-4FCD-B6EC-E0887C753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69078-C54F-46B1-B9A5-A4967266F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7539B-6D9D-4484-8A41-959C6973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B246E-AB62-4FA9-9083-580970D7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92676-383A-4173-8475-9C9DAC4B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E6D0-1615-4EAD-94DE-DD395CCE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1A29-7EB3-4A69-8290-DA96D4D33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7D3A6-942D-4D00-B1D7-727CE457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7D504-2AAA-4328-AE98-A6F98728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9F55-F858-4CFB-8E40-93B9A1B4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3BCA-E30E-4C12-937B-E2BD84F6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CD0A9-6A92-4CD8-89BF-FA938B4F9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A9AB-370E-4BA3-B72B-1B3E19EC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D0B58-E588-4B70-A0A1-CAFE56CA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A1BA3-95BD-44A6-8682-F498E864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BEF7-15C9-42D3-8BC9-71E8861E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EF18-5F9E-4E64-B2B1-4E49678EA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38511-8BFA-4FCB-ACB5-6D31A4621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83546-F2A6-4589-85DF-5019EDEB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E46D8-0080-416E-8923-E48F6EDF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4756C-93BB-450A-AACD-74A2FE3B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6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3306-0F0A-4898-AB50-7209770C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1DE03-68C5-4C9E-B6BA-5C62CB98D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45451-EB1E-4119-8AB9-44C3FB691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9E549-23E1-4030-82B6-0101893FF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EFE09-47F6-409B-B775-5E3136F1A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1F633-5404-47E9-9A16-3FD67328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FE6F4-BB92-44F7-BAB3-22D2B199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2E79B-FE60-430E-B137-671A97AD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6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8B4B-53F7-45B2-A598-A8099DC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E1B8C-1649-45BF-A01B-869944B3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E36F0-4B4B-471C-A456-55F5536B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087CD-012F-4B87-8B61-291810F2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9BB43-92E4-4B26-ACC9-603CF9E6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09C27-C9C7-43E5-A960-DDB1CCF2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4F9E9-EA08-4167-B9B0-012C9557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662B-E701-4C7A-942E-ADDC775F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CD46-931F-495C-B4F2-538C78B42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A9B1D-4573-4870-B9B0-739647E84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7E4DE-7B84-42FB-8ED0-8C25ADAD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CE654-09CD-417E-9639-8660B7DD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18AF3-ED45-4359-A985-95B692FE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A4BC-42B1-43F8-9B85-E5C4ADDF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BEB87-E785-4E74-8145-75FC6EC82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94A02-4B33-40A8-85A7-E8C3B37D3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57C45-66AF-47FA-B396-BC05DA3C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C30EC-2A29-4327-AC13-EE183E36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D3160-9C53-4C59-B6B9-7500692F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D5950-3783-451C-B59F-7C11317A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33FF5-346E-4160-A70D-16ADEE034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77BE-C3F2-4A4A-864C-CD6603120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6A5E-EFD5-4748-B77F-C9DADAFF780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97864-63F4-45B0-8173-DC4FBBDC2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E746D-AA3E-4B06-A0DF-20B90659A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BF3D-BE51-4C5D-8C84-D531A121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175B9-2D72-4DC5-B0F2-D88AE27A95DC}"/>
              </a:ext>
            </a:extLst>
          </p:cNvPr>
          <p:cNvSpPr txBox="1"/>
          <p:nvPr/>
        </p:nvSpPr>
        <p:spPr>
          <a:xfrm>
            <a:off x="3315031" y="1380754"/>
            <a:ext cx="5561938" cy="251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Subtraction Strategies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2 - digit Subtraction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C6D1E-245C-4187-8938-8B15C9A33B54}"/>
              </a:ext>
            </a:extLst>
          </p:cNvPr>
          <p:cNvSpPr txBox="1"/>
          <p:nvPr/>
        </p:nvSpPr>
        <p:spPr>
          <a:xfrm>
            <a:off x="9376071" y="1380754"/>
            <a:ext cx="2425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Front End Subtraction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2EAF0-2B7D-4D53-A8BE-2C69BD9F2959}"/>
              </a:ext>
            </a:extLst>
          </p:cNvPr>
          <p:cNvSpPr txBox="1"/>
          <p:nvPr/>
        </p:nvSpPr>
        <p:spPr>
          <a:xfrm>
            <a:off x="384642" y="4300976"/>
            <a:ext cx="2930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Adding to subtract on a number line</a:t>
            </a:r>
          </a:p>
        </p:txBody>
      </p:sp>
    </p:spTree>
    <p:extLst>
      <p:ext uri="{BB962C8B-B14F-4D97-AF65-F5344CB8AC3E}">
        <p14:creationId xmlns:p14="http://schemas.microsoft.com/office/powerpoint/2010/main" val="195831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55CAD1-EA21-4477-8836-AEBBEAFE4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 b="2037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73185AE0-B91C-4C8A-A0DD-E13F6715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DCCE1C-D97D-4CCA-AF06-2D36684A3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 b="2030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6997989-318B-4A8E-B69F-3B48D676E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7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BB2E5B8-9D70-482D-B629-005EF79E7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" b="219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377B00-7B97-486B-BD13-610932544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C29219-62B1-436F-B6B3-938D00CDC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871A79-4718-4F5F-BED4-10D53C96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2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EB7E1E-DD5E-4745-9CC7-A7CC0262B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4D6B4961-5369-4790-9E36-F53AF995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CBD1CD-6AA2-44D3-A7A1-4990055B0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2112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5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Vansnick, Joanne (ASD-S)</dc:creator>
  <cp:lastModifiedBy>Vansnick, Joanne (ASD-S)</cp:lastModifiedBy>
  <cp:revision>4</cp:revision>
  <dcterms:created xsi:type="dcterms:W3CDTF">2020-04-06T16:24:07Z</dcterms:created>
  <dcterms:modified xsi:type="dcterms:W3CDTF">2020-04-06T16:28:52Z</dcterms:modified>
</cp:coreProperties>
</file>